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3" r:id="rId4"/>
    <p:sldId id="267" r:id="rId5"/>
    <p:sldId id="260" r:id="rId6"/>
    <p:sldId id="261" r:id="rId7"/>
    <p:sldId id="264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8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6FA8-0283-4AA5-AD06-8E65C2B6853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7008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Mövzu </a:t>
            </a:r>
            <a:r>
              <a:rPr lang="az-Latn-AZ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az-Latn-AZ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 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və gömrük sahəsində dövlət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965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az-Latn-AZ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PLAN:</a:t>
            </a:r>
            <a:endParaRPr lang="en-US" sz="8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74638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</a:t>
            </a: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dövlət idarəetməsinin anlayışı və təşkilati - hüquqi </a:t>
            </a: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formaları. </a:t>
            </a: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</a:t>
            </a: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orqanlarında xidmət keçmənin </a:t>
            </a: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hüquqi əsasları və </a:t>
            </a: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şərtləri.</a:t>
            </a:r>
          </a:p>
          <a:p>
            <a:pPr marL="0" indent="-36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</a:t>
            </a: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idarəetməsinin </a:t>
            </a: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 və təşkilati – hüquqi formaları.</a:t>
            </a: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36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</a:t>
            </a:r>
            <a:r>
              <a:rPr lang="az-Latn-A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orqanlarında dövlət qulluğunun anlayışı, hüquqi əsasları və şərtləri.</a:t>
            </a: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>
              <a:lnSpc>
                <a:spcPct val="120000"/>
              </a:lnSpc>
              <a:buFont typeface="+mj-lt"/>
              <a:buAutoNum type="arabicPeriod"/>
            </a:pPr>
            <a:endParaRPr lang="ru-RU" sz="6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7008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idarəetməsinin anlayışı və təşkilati – hüquqi formaları</a:t>
            </a:r>
            <a:r>
              <a:rPr lang="ru-RU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504056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 - 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 və gömrük tənzimlənməsi sahəsində dövlət siyasətinin həyata keçi-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rilməsi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daxili bazarın qorunması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milli iqtisadiyyatın inkişafının </a:t>
            </a:r>
            <a:r>
              <a:rPr lang="az-Latn-AZ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stimullaşdırıl-ması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həmçinin dövlətin iqtisadi 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siya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-sətindən irəli gələn vəzifələrin yerinə yetirilməsi yönümündə səlahiyyətli dövlət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ncamverici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fəa-liyyətidir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3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71448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idarəetməsinin təşkilati – hüquqi formaları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040560"/>
          </a:xfrm>
        </p:spPr>
        <p:txBody>
          <a:bodyPr>
            <a:normAutofit fontScale="40000" lnSpcReduction="20000"/>
          </a:bodyPr>
          <a:lstStyle/>
          <a:p>
            <a:pPr marL="274638" indent="-274638" algn="just"/>
            <a:endParaRPr lang="az-Latn-AZ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ölkədə gömrük işinin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 edilməsi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və gömrük siyasətinin həyata keçirilməsi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iqtisadi mənafeyin və təhlükəsizliyin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olunması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gömrük ərazisinin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 edilməsi 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üzrə fəaliyyət; 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sərhədindən keçirilən  mallardan vergilərin, gömrük rüsumlarının, aksiz-</a:t>
            </a:r>
            <a:r>
              <a:rPr lang="az-Latn-AZ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lərin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habelə digər ödənişlərin alınmasının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Marixu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  <p:pic>
        <p:nvPicPr>
          <p:cNvPr id="3" name="Picture 2" descr="C:\Users\user\Desktop\Marixu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600" i="1" u="sng" dirty="0" smtClean="0">
                <a:solidFill>
                  <a:srgbClr val="FF0000"/>
                </a:solidFill>
              </a:rPr>
              <a:t>“</a:t>
            </a:r>
            <a:r>
              <a:rPr lang="az-Latn-AZ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Rapiscan”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markalı rentgen aparatı vasitəsi ilə gömrük nəzarəti həyata keçirilərkən müəyyən olunub</a:t>
            </a:r>
            <a:r>
              <a:rPr lang="az-Latn-AZ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kiloqram 315 qram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bitki mənşəli marixuana.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Soyuq sila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495800" cy="5357850"/>
          </a:xfrm>
          <a:prstGeom prst="rect">
            <a:avLst/>
          </a:prstGeom>
          <a:noFill/>
        </p:spPr>
      </p:pic>
      <p:pic>
        <p:nvPicPr>
          <p:cNvPr id="28675" name="Picture 3" descr="C:\Users\user\Desktop\Soyuq silah-karc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643438" cy="528641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28586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Soyuq silahlar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99" t="15152" r="14486" b="13819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9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13285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4. Gömrük orqanlarında dövlət qulluğunun anlayışı, hüquqi əsasları və şərtləri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orqanlarında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-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quq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mühafizə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sisteminə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funksiya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hüquqlarını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peşəkar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fəaliyyətləri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ilə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en-GB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vətəndaşlarının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qulluğunun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susi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növüdür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az-Latn-AZ" sz="33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orqanlarında dövlət qulluğunun hüquqi əsasları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 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Gömrük Məcəlləsi;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qulluğu haqqında” Azər-baycan Respublikasının Qanunu;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“Gömrük orqanlarında xidmət haqqında” Əsasnamə; 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 Əmək Məcəlləsi və s.</a:t>
            </a:r>
            <a:endParaRPr lang="ru-RU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20002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</a:t>
            </a:r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 sahəsində dövlət idarəetməsinin anlayışı və təşkilati - hüquqi formaları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8840"/>
            <a:ext cx="8358246" cy="4583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</a:t>
            </a: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idarəetməsi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maliyyə və büdcə siyasəti çərçivəsində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vergi siyasətinin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keçirilməsi, dövlət büdcəsinə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vergilərin və digər daxilolmaların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vaxtında və tam yığılmasını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edən və bu sahədə </a:t>
            </a:r>
            <a:r>
              <a:rPr lang="az-Latn-AZ" sz="3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nəzarətinin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 yönümündə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dövlət orqanlarının</a:t>
            </a:r>
            <a:r>
              <a:rPr lang="en-US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verici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fəaliyyətidir. </a:t>
            </a:r>
            <a:endParaRPr lang="en-US" sz="31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285728"/>
          <a:ext cx="8715436" cy="6286544"/>
        </p:xfrm>
        <a:graphic>
          <a:graphicData uri="http://schemas.openxmlformats.org/presentationml/2006/ole">
            <p:oleObj spid="_x0000_s1026" name="Слайд" r:id="rId3" imgW="4572139" imgH="3429123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14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</a:t>
            </a:r>
            <a:r>
              <a:rPr lang="en-US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anlay</a:t>
            </a:r>
            <a:r>
              <a:rPr lang="az-Latn-AZ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ışı</a:t>
            </a:r>
            <a:endParaRPr lang="ru-RU" sz="5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– </a:t>
            </a:r>
            <a:r>
              <a:rPr lang="az-Latn-AZ" sz="4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dövlətin və bələdiyyələrin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fəaliyyətinin maliyyə təminatı məqsədilə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mülkiyyətində olan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pul vəsait-lərinin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özgəninkiləşdirilməsi </a:t>
            </a:r>
            <a:r>
              <a:rPr lang="az-Latn-AZ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şək-lində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büdcəsinə və yerli büdcələrə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köçürülən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məcburi, fərdi, əvəzsiz</a:t>
            </a: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ödənişdir.</a:t>
            </a:r>
            <a:endParaRPr lang="ru-RU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az-Latn-AZ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dövlət idarəetməsinin təşkilati - hüquqi formaları </a:t>
            </a:r>
            <a:r>
              <a:rPr lang="ru-RU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968552"/>
          </a:xfrm>
        </p:spPr>
        <p:txBody>
          <a:bodyPr>
            <a:normAutofit lnSpcReduction="10000"/>
          </a:bodyPr>
          <a:lstStyle/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uçota alınması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 üzrə fəaliyyət;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vergitutma obyektlərinin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uçota alın-</a:t>
            </a:r>
            <a:r>
              <a:rPr lang="az-Latn-AZ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 üzrə fəaliyyət;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dövriyyəsinə qanunvericiliklə nəzərdə tutulmuş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nəzarətin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 üzrə fəaliyyət 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(kameral və səyyar yoxla-</a:t>
            </a:r>
            <a:r>
              <a:rPr lang="az-Latn-AZ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malar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  <a:endParaRPr lang="ru-RU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8478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dövlət idarəetməsinin təşkilati - hüquqi formaları (</a:t>
            </a:r>
            <a:r>
              <a:rPr lang="az-Latn-AZ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davamı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92500" lnSpcReduction="10000"/>
          </a:bodyPr>
          <a:lstStyle/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fəaliyyətində qanunsuzluqların aşkar edilməsi üzrə fəaliyyət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(bəyannamələrin təqdim olun-</a:t>
            </a:r>
            <a:r>
              <a:rPr lang="az-Latn-AZ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fəaliyyət;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əməliyyat-axtarış fəaliyyəti;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ibtidai araşdırma (ibtidai istintaq və təhqiqat).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32149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az-Latn-AZ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 2. Vergi orqanlarında xidmət keçmənin anlayışı, hüquqi əsasları və şərtləri</a:t>
            </a:r>
            <a:r>
              <a:rPr lang="ru-RU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orqanlarında xidmət –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icra hakimiyyəti orqanları sisteminə daxil olan </a:t>
            </a:r>
            <a:r>
              <a:rPr lang="az-Latn-AZ" sz="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orqanlarının </a:t>
            </a:r>
            <a:r>
              <a:rPr lang="az-Latn-AZ" sz="3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</a:t>
            </a:r>
            <a:r>
              <a:rPr lang="az-Latn-AZ" sz="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-ya və məqsədlərini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öz peşəkar fəaliyyətləri ilə həyata keçirən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vətəndaşlarının dövlət qulluğunun xüsusi növüdür.</a:t>
            </a:r>
            <a:endParaRPr lang="ru-RU" sz="3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 orqanlarında xidmət keçmənin hüquqi əsasları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3050"/>
            <a:ext cx="8568952" cy="4594262"/>
          </a:xfrm>
        </p:spPr>
        <p:txBody>
          <a:bodyPr>
            <a:normAutofit lnSpcReduction="10000"/>
          </a:bodyPr>
          <a:lstStyle/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Məcəlləsi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qulluğu haqqında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Azər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baycan Respublikasının qanunu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vergi orqanlarında </a:t>
            </a:r>
            <a:r>
              <a:rPr lang="az-Latn-AZ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-mət haqqında” Əsasnamə və s.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VN-in silah tətbiq etmək hüququ olan vəzifəli şəxsləri</a:t>
            </a:r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z-Latn-AZ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Cinayətlərinin İbtidai Araşdırılması Departamentinin:</a:t>
            </a:r>
            <a:endParaRPr lang="ru-RU" sz="39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rəisi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 rəisləri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yerli strukturlarının rəisləri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 bölməsinin rəisi;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müstəntiqləri, təhqiqatçıları, əməliyyat müvəkkilləri və operativ-təşkilat şöbə-sinin müvəkkilləri. 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492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Слайд</vt:lpstr>
      <vt:lpstr> Mövzu № 12.  Vergi və gömrük sahəsində dövlət idarəetməsi </vt:lpstr>
      <vt:lpstr> Sual 1. Vergi sahəsində dövlət idarəetməsinin anlayışı və təşkilati - hüquqi formaları  </vt:lpstr>
      <vt:lpstr>Слайд 3</vt:lpstr>
      <vt:lpstr>Vergi anlayışı</vt:lpstr>
      <vt:lpstr> Vergi sahəsində dövlət idarəetməsinin təşkilati - hüquqi formaları  </vt:lpstr>
      <vt:lpstr>Vergi sahəsində dövlət idarəetməsinin təşkilati - hüquqi formaları (davamı)</vt:lpstr>
      <vt:lpstr> Sual 2. Vergi orqanlarında xidmət keçmənin anlayışı, hüquqi əsasları və şərtləri </vt:lpstr>
      <vt:lpstr>Vergi orqanlarında xidmət keçmənin hüquqi əsasları</vt:lpstr>
      <vt:lpstr>  VN-in silah tətbiq etmək hüququ olan vəzifəli şəxsləri  </vt:lpstr>
      <vt:lpstr> Sual 3. Gömrük sahəsində dövlət idarəetməsinin anlayışı və təşkilati – hüquqi formaları </vt:lpstr>
      <vt:lpstr> Gömrük sahəsində dövlət idarəetməsinin təşkilati – hüquqi formaları </vt:lpstr>
      <vt:lpstr>Слайд 12</vt:lpstr>
      <vt:lpstr>Soyuq silahlar</vt:lpstr>
      <vt:lpstr>Слайд 14</vt:lpstr>
      <vt:lpstr>  Sual 4. Gömrük orqanlarında dövlət qulluğunun anlayışı, hüquqi əsasları və şərtləri  </vt:lpstr>
      <vt:lpstr>Gömrük orqanlarında dövlət qulluğunun hüquqi əsasları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Mövzu № 17.  Vergi sahəsində dövlət idarəetməsi </dc:title>
  <dc:creator>Admin</dc:creator>
  <cp:lastModifiedBy>Пользователь</cp:lastModifiedBy>
  <cp:revision>114</cp:revision>
  <dcterms:created xsi:type="dcterms:W3CDTF">2011-12-17T08:54:29Z</dcterms:created>
  <dcterms:modified xsi:type="dcterms:W3CDTF">2020-12-24T09:41:29Z</dcterms:modified>
</cp:coreProperties>
</file>