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9" r:id="rId5"/>
    <p:sldId id="272" r:id="rId6"/>
    <p:sldId id="270" r:id="rId7"/>
    <p:sldId id="260" r:id="rId8"/>
    <p:sldId id="261" r:id="rId9"/>
    <p:sldId id="262" r:id="rId10"/>
    <p:sldId id="266" r:id="rId11"/>
    <p:sldId id="269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4305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Mövzu 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№ 4.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hüququn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fərdi və kollektiv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subyektləri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401080" cy="492922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PLAN:</a:t>
            </a:r>
          </a:p>
          <a:p>
            <a:pPr marL="442913" indent="-442913" algn="just">
              <a:buFont typeface="+mj-lt"/>
              <a:buAutoNum type="arabicPeriod"/>
            </a:pP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Azərbaycan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Respublikası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daşlarının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inzibati-hüquqi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statusu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Fərdi subyektlərin xüsusi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inzibati-hüquqi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statusu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442913" indent="-442913" algn="just">
              <a:buFont typeface="+mj-lt"/>
              <a:buAutoNum type="arabicPeriod"/>
            </a:pP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Vətəndaşların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azadlıq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larının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müdafiəsi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üsulları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442913" indent="-442913" algn="just">
              <a:buFont typeface="+mj-lt"/>
              <a:buAutoNum type="arabicPeriod"/>
            </a:pP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hüququn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kollektiv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yektləri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9750" indent="-539750" algn="just">
              <a:buFont typeface="+mj-lt"/>
              <a:buAutoNum type="arabicPeriod"/>
            </a:pPr>
            <a:endParaRPr lang="ru-RU" sz="3600" b="1" i="1" dirty="0" smtClean="0">
              <a:latin typeface="Arial" pitchFamily="34" charset="0"/>
              <a:cs typeface="Arial" pitchFamily="34" charset="0"/>
            </a:endParaRPr>
          </a:p>
          <a:p>
            <a:pPr marL="539750" indent="-539750" algn="just">
              <a:buFont typeface="+mj-lt"/>
              <a:buAutoNum type="arabicPeriod"/>
            </a:pPr>
            <a:endParaRPr lang="az-Latn-AZ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9750" indent="-539750" algn="just">
              <a:buFont typeface="+mj-lt"/>
              <a:buAutoNum type="arabicPeriod"/>
            </a:pPr>
            <a:endParaRPr lang="ru-RU" sz="3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3.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hüququn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kollektiv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subyektləri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az-Latn-AZ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</a:t>
            </a:r>
            <a:r>
              <a:rPr lang="ru-RU" sz="41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ollektiv</a:t>
            </a:r>
            <a:r>
              <a:rPr lang="ru-RU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</a:t>
            </a:r>
            <a:r>
              <a:rPr lang="az-Latn-AZ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ru-RU" sz="41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</a:t>
            </a:r>
            <a:r>
              <a:rPr lang="ru-RU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digər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lərə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münasibətdə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tam</a:t>
            </a:r>
            <a:r>
              <a:rPr lang="ru-RU" sz="4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</a:t>
            </a:r>
            <a:r>
              <a:rPr lang="ru-RU" sz="4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vahid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kimi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çıxış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etmək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hüququna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malik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olan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mütəşəkkil</a:t>
            </a:r>
            <a:r>
              <a:rPr lang="ru-RU" sz="41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özünüidarəedən</a:t>
            </a:r>
            <a:r>
              <a:rPr lang="ru-RU" sz="41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insanlar</a:t>
            </a:r>
            <a:r>
              <a:rPr lang="ru-RU" sz="41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qrupudur</a:t>
            </a:r>
            <a:r>
              <a:rPr lang="ru-RU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endParaRPr lang="az-Latn-AZ" sz="41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</a:t>
            </a:r>
            <a:r>
              <a:rPr lang="ru-RU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</a:t>
            </a:r>
            <a:r>
              <a:rPr lang="ru-RU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</a:t>
            </a:r>
            <a:r>
              <a:rPr lang="ru-RU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təşkilatı</a:t>
            </a:r>
            <a:r>
              <a:rPr lang="ru-RU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</a:t>
            </a:r>
            <a:r>
              <a:rPr lang="ru-RU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yuxarı</a:t>
            </a:r>
            <a:r>
              <a:rPr lang="ru-RU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</a:t>
            </a:r>
            <a:r>
              <a:rPr lang="ru-RU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qanının</a:t>
            </a:r>
            <a:r>
              <a:rPr lang="ru-RU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rəhbərliyi</a:t>
            </a:r>
            <a:r>
              <a:rPr lang="ru-RU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altında</a:t>
            </a:r>
            <a:r>
              <a:rPr lang="ru-RU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işləyən</a:t>
            </a:r>
            <a:r>
              <a:rPr lang="ru-RU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kilati</a:t>
            </a:r>
            <a:r>
              <a:rPr lang="ru-RU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ru-RU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</a:t>
            </a:r>
            <a:r>
              <a:rPr lang="ru-RU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müstəqilliyə</a:t>
            </a:r>
            <a:r>
              <a:rPr lang="ru-RU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malik</a:t>
            </a:r>
            <a:r>
              <a:rPr lang="ru-RU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olan</a:t>
            </a:r>
            <a:r>
              <a:rPr lang="ru-RU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</a:t>
            </a:r>
            <a:r>
              <a:rPr lang="ru-RU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mexanizminin</a:t>
            </a:r>
            <a:r>
              <a:rPr lang="ru-RU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</a:t>
            </a:r>
            <a:r>
              <a:rPr lang="ru-RU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hissəsidir</a:t>
            </a:r>
            <a:r>
              <a:rPr lang="ru-RU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endParaRPr lang="ru-RU" sz="39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34888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az-Latn-AZ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</a:t>
            </a:r>
            <a:r>
              <a:rPr lang="ru-RU" sz="5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ollektiv</a:t>
            </a:r>
            <a:r>
              <a:rPr lang="ru-RU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</a:t>
            </a:r>
            <a:r>
              <a:rPr lang="az-Latn-AZ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ru-RU" sz="5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</a:t>
            </a:r>
            <a:r>
              <a:rPr lang="az-Latn-AZ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</a:t>
            </a:r>
            <a:br>
              <a:rPr lang="az-Latn-AZ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növləri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150814"/>
          </a:xfrm>
        </p:spPr>
        <p:txBody>
          <a:bodyPr>
            <a:normAutofit/>
          </a:bodyPr>
          <a:lstStyle/>
          <a:p>
            <a:pPr marL="263525" indent="-263525" algn="just"/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Müəssisə və təşkilatlar;</a:t>
            </a:r>
          </a:p>
          <a:p>
            <a:pPr marL="263525" indent="-263525" algn="just"/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Müəssisə və təşkilatların struktur bölmələri;</a:t>
            </a:r>
          </a:p>
          <a:p>
            <a:pPr marL="263525" indent="-263525" algn="just"/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Qeyri-hökumət təşkilatları;</a:t>
            </a:r>
          </a:p>
          <a:p>
            <a:pPr marL="263525" indent="-263525" algn="just"/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Dini qurumlar.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16832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Kollektiv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subyektlərin elementləri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Kollektiv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subyektlərin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elementləri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</a:p>
          <a:p>
            <a:pPr marL="179388" indent="-179388" algn="just"/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hakimiyyətin həyata keçirilməsi;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idarəçilik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münasibətləri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ilə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əlaqədar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vəzifələr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79388" indent="-179388" algn="just"/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müəyyən aktlar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qəbul etmək hüququ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71678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az-Latn-AZ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</a:t>
            </a:r>
            <a:r>
              <a:rPr lang="ru-RU" sz="5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ətəndaşların inzibati-hüquqi</a:t>
            </a:r>
            <a:r>
              <a:rPr lang="ru-RU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statusu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085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</a:t>
            </a:r>
            <a:r>
              <a:rPr lang="ru-RU" sz="5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ətəndaşların</a:t>
            </a:r>
            <a:r>
              <a:rPr lang="ru-RU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inzibati-hü</a:t>
            </a:r>
            <a:r>
              <a:rPr lang="az-Latn-AZ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5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quqi</a:t>
            </a:r>
            <a:r>
              <a:rPr lang="ru-RU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statusu</a:t>
            </a:r>
            <a:r>
              <a:rPr lang="ru-RU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az-Latn-AZ" sz="5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 </a:t>
            </a:r>
            <a:r>
              <a:rPr lang="az-Latn-AZ" sz="5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haki-miyyəti</a:t>
            </a:r>
            <a:r>
              <a:rPr lang="az-Latn-AZ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sahəsində </a:t>
            </a:r>
            <a:r>
              <a:rPr lang="ru-RU" sz="5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onların</a:t>
            </a:r>
            <a:r>
              <a:rPr lang="ru-RU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5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ru-RU" sz="5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azadlıqları</a:t>
            </a:r>
            <a:r>
              <a:rPr lang="ru-RU" sz="5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ru-RU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həm</a:t>
            </a:r>
            <a:r>
              <a:rPr lang="az-Latn-AZ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5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çinin</a:t>
            </a:r>
            <a:r>
              <a:rPr lang="ru-RU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müvafiq</a:t>
            </a:r>
            <a:r>
              <a:rPr lang="ru-RU" sz="5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vəzifələrinin</a:t>
            </a:r>
            <a:r>
              <a:rPr lang="ru-RU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məcmusu</a:t>
            </a:r>
            <a:r>
              <a:rPr lang="az-Latn-AZ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dur.</a:t>
            </a:r>
            <a:endParaRPr lang="ru-RU" sz="5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nzibati-hüquq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subyektli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liyi</a:t>
            </a:r>
            <a:endParaRPr lang="ru-RU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3093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qabiliyyəti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şəxsin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sahəsində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vəzifələrin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sahibi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olmaq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qabiliyyəti</a:t>
            </a:r>
            <a:r>
              <a:rPr lang="az-Latn-AZ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dir.</a:t>
            </a:r>
          </a:p>
          <a:p>
            <a:pPr marL="0" indent="0" algn="just">
              <a:buNone/>
            </a:pP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qabiliyyəti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müəyyən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yaş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həddinə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çatmaqla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verilmiş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hüquqları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</a:t>
            </a:r>
            <a:r>
              <a:rPr lang="ru-RU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keçirmək</a:t>
            </a:r>
            <a:r>
              <a:rPr lang="ru-RU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üzərinə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qo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yulmuş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vəzifələri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yerinə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yetirmək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bunun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nəticəsində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yeni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vəzifələr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əldə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etmək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eləcə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öz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davranışına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daşımaq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qabiliyyəti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dir.</a:t>
            </a:r>
            <a:endParaRPr lang="ru-RU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4305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Fərdi subyektlərin xüsusi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inzibati-hüquqi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statusu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az-Latn-AZ" sz="2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inzibati-hüquqi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statusa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malik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olan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şəxslər:</a:t>
            </a:r>
            <a:endParaRPr lang="ru-RU" sz="35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kollektivlərin üzvləri;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qəyyumluğun subyektləri;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inzibati-hüquqi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rejimli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ərazinin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kinləri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79388" indent="-179388" algn="just"/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icazəvermə sisteminin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subyektləri;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sığınacaq axtaran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şəxslər;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qaçqın və məcburi köçkünlər;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əcnəbilər və vətəndaşlığı olmayan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şəxslər.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vletin qeyyumluq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9144000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4974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47500" lnSpcReduction="20000"/>
          </a:bodyPr>
          <a:lstStyle/>
          <a:p>
            <a:pPr marL="0" indent="263525" algn="just"/>
            <a:r>
              <a:rPr lang="az-Latn-AZ" sz="6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AR-ın vətəndaşı - </a:t>
            </a:r>
            <a:r>
              <a:rPr lang="az-Latn-AZ" sz="6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Azərbaycan </a:t>
            </a:r>
            <a:r>
              <a:rPr lang="az-Latn-AZ" sz="6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</a:t>
            </a:r>
            <a:r>
              <a:rPr lang="az-Latn-AZ" sz="6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-tinə mənsub olan, onunla siyasi və hüquqi bağlılığı, habelə qarşılıqlı </a:t>
            </a:r>
            <a:r>
              <a:rPr lang="az-Latn-AZ" sz="6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 və vəzifələri olan şəxsdir. </a:t>
            </a:r>
            <a:endParaRPr lang="az-Latn-AZ" sz="69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263525" algn="just"/>
            <a:r>
              <a:rPr lang="az-Latn-AZ" sz="6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əcnəbi - </a:t>
            </a:r>
            <a:r>
              <a:rPr lang="az-Latn-AZ" sz="6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Azərbaycan Respublikasının vətəndaşı olmayan və başqa dövlətin </a:t>
            </a:r>
            <a:r>
              <a:rPr lang="az-Latn-AZ" sz="6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vətəndaşlığına mənsub olan şəxs;</a:t>
            </a:r>
          </a:p>
          <a:p>
            <a:pPr marL="0" indent="263525" algn="just"/>
            <a:r>
              <a:rPr lang="az-Latn-AZ" sz="6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vətəndaşlığı olmayan şəxs - </a:t>
            </a:r>
            <a:r>
              <a:rPr lang="az-Latn-AZ" sz="6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heç bir dövlət tərəfindən onun qanununa əsasən </a:t>
            </a:r>
            <a:r>
              <a:rPr lang="az-Latn-AZ" sz="6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 hesab edilməyən şəxs.</a:t>
            </a:r>
          </a:p>
          <a:p>
            <a:pPr marL="0" indent="263525" algn="just"/>
            <a:r>
              <a:rPr lang="az-Latn-AZ" sz="6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əməkçi miqrant</a:t>
            </a:r>
            <a:r>
              <a:rPr lang="az-Latn-AZ" sz="6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- haqqı ödənilən əmək fəa-liyyəti ilə məşğul olmaq üçün qanuni əsaslarla bir ölkədən başqa ölkəyə </a:t>
            </a:r>
            <a:r>
              <a:rPr lang="az-Latn-AZ" sz="67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miqrasiya edən fiziki şəxs.</a:t>
            </a:r>
          </a:p>
          <a:p>
            <a:pPr>
              <a:buNone/>
            </a:pPr>
            <a:r>
              <a:rPr lang="az-Latn-A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az-Latn-AZ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Vətəndaşların hüquq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azadlıqlarının müdafiəsi üsulları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778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az-Latn-AZ" sz="4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ru-RU" sz="47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üquqi</a:t>
            </a:r>
            <a:r>
              <a:rPr lang="ru-RU" sz="4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7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müdafiənin</a:t>
            </a:r>
            <a:r>
              <a:rPr lang="ru-RU" sz="4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7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başlıca</a:t>
            </a:r>
            <a:r>
              <a:rPr lang="ru-RU" sz="4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7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istiqamətləri</a:t>
            </a:r>
            <a:r>
              <a:rPr lang="az-Latn-AZ" sz="4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444500" algn="just"/>
            <a:r>
              <a:rPr lang="ru-RU" sz="4200" b="1" i="1" dirty="0" err="1" smtClean="0">
                <a:latin typeface="Arial" pitchFamily="34" charset="0"/>
                <a:cs typeface="Arial" pitchFamily="34" charset="0"/>
              </a:rPr>
              <a:t>vətəndaşların</a:t>
            </a:r>
            <a:r>
              <a:rPr lang="ru-RU" sz="4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dirty="0" err="1" smtClean="0">
                <a:latin typeface="Arial" pitchFamily="34" charset="0"/>
                <a:cs typeface="Arial" pitchFamily="34" charset="0"/>
              </a:rPr>
              <a:t>cinayətlərdən</a:t>
            </a:r>
            <a:r>
              <a:rPr lang="ru-RU" sz="4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dirty="0" err="1" smtClean="0">
                <a:latin typeface="Arial" pitchFamily="34" charset="0"/>
                <a:cs typeface="Arial" pitchFamily="34" charset="0"/>
              </a:rPr>
              <a:t>və</a:t>
            </a:r>
            <a:r>
              <a:rPr lang="ru-RU" sz="4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dirty="0" err="1" smtClean="0">
                <a:latin typeface="Arial" pitchFamily="34" charset="0"/>
                <a:cs typeface="Arial" pitchFamily="34" charset="0"/>
              </a:rPr>
              <a:t>digər</a:t>
            </a:r>
            <a:r>
              <a:rPr lang="ru-RU" sz="4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dirty="0" err="1" smtClean="0">
                <a:latin typeface="Arial" pitchFamily="34" charset="0"/>
                <a:cs typeface="Arial" pitchFamily="34" charset="0"/>
              </a:rPr>
              <a:t>qeyri-qanuni</a:t>
            </a:r>
            <a:r>
              <a:rPr lang="ru-RU" sz="4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z-Latn-AZ" sz="4200" b="1" i="1" dirty="0" smtClean="0">
                <a:latin typeface="Arial" pitchFamily="34" charset="0"/>
                <a:cs typeface="Arial" pitchFamily="34" charset="0"/>
              </a:rPr>
              <a:t>əməllərdən</a:t>
            </a:r>
            <a:r>
              <a:rPr lang="ru-RU" sz="4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dirty="0" err="1" smtClean="0">
                <a:latin typeface="Arial" pitchFamily="34" charset="0"/>
                <a:cs typeface="Arial" pitchFamily="34" charset="0"/>
              </a:rPr>
              <a:t>müda</a:t>
            </a:r>
            <a:r>
              <a:rPr lang="az-Latn-AZ" sz="4200" b="1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4200" b="1" i="1" dirty="0" err="1" smtClean="0">
                <a:latin typeface="Arial" pitchFamily="34" charset="0"/>
                <a:cs typeface="Arial" pitchFamily="34" charset="0"/>
              </a:rPr>
              <a:t>fiəsi</a:t>
            </a:r>
            <a:r>
              <a:rPr lang="ru-RU" sz="4200" b="1" i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444500" algn="just"/>
            <a:r>
              <a:rPr lang="ru-RU" sz="4200" b="1" i="1" dirty="0" err="1" smtClean="0">
                <a:latin typeface="Arial" pitchFamily="34" charset="0"/>
                <a:cs typeface="Arial" pitchFamily="34" charset="0"/>
              </a:rPr>
              <a:t>vətəndaşların</a:t>
            </a:r>
            <a:r>
              <a:rPr lang="ru-RU" sz="4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dirty="0" err="1" smtClean="0">
                <a:latin typeface="Arial" pitchFamily="34" charset="0"/>
                <a:cs typeface="Arial" pitchFamily="34" charset="0"/>
              </a:rPr>
              <a:t>hakimiyyət</a:t>
            </a:r>
            <a:r>
              <a:rPr lang="ru-RU" sz="4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dirty="0" err="1" smtClean="0">
                <a:latin typeface="Arial" pitchFamily="34" charset="0"/>
                <a:cs typeface="Arial" pitchFamily="34" charset="0"/>
              </a:rPr>
              <a:t>subyekt</a:t>
            </a:r>
            <a:r>
              <a:rPr lang="az-Latn-AZ" sz="4200" b="1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4200" b="1" i="1" dirty="0" smtClean="0">
                <a:latin typeface="Arial" pitchFamily="34" charset="0"/>
                <a:cs typeface="Arial" pitchFamily="34" charset="0"/>
              </a:rPr>
              <a:t>lərinin </a:t>
            </a:r>
            <a:r>
              <a:rPr lang="ru-RU" sz="4200" b="1" i="1" dirty="0" err="1" smtClean="0">
                <a:latin typeface="Arial" pitchFamily="34" charset="0"/>
                <a:cs typeface="Arial" pitchFamily="34" charset="0"/>
              </a:rPr>
              <a:t>qanunazidd</a:t>
            </a:r>
            <a:r>
              <a:rPr lang="ru-RU" sz="4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dirty="0" err="1" smtClean="0">
                <a:latin typeface="Arial" pitchFamily="34" charset="0"/>
                <a:cs typeface="Arial" pitchFamily="34" charset="0"/>
              </a:rPr>
              <a:t>və</a:t>
            </a:r>
            <a:r>
              <a:rPr lang="ru-RU" sz="4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dirty="0" err="1" smtClean="0">
                <a:latin typeface="Arial" pitchFamily="34" charset="0"/>
                <a:cs typeface="Arial" pitchFamily="34" charset="0"/>
              </a:rPr>
              <a:t>məqsədə</a:t>
            </a:r>
            <a:r>
              <a:rPr lang="az-Latn-AZ" sz="4200" b="1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4200" b="1" i="1" dirty="0" err="1" smtClean="0">
                <a:latin typeface="Arial" pitchFamily="34" charset="0"/>
                <a:cs typeface="Arial" pitchFamily="34" charset="0"/>
              </a:rPr>
              <a:t>uyğun</a:t>
            </a:r>
            <a:r>
              <a:rPr lang="ru-RU" sz="4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dirty="0" err="1" smtClean="0">
                <a:latin typeface="Arial" pitchFamily="34" charset="0"/>
                <a:cs typeface="Arial" pitchFamily="34" charset="0"/>
              </a:rPr>
              <a:t>olmayan</a:t>
            </a:r>
            <a:r>
              <a:rPr lang="ru-RU" sz="4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hərəkət</a:t>
            </a:r>
            <a:r>
              <a:rPr lang="ru-RU" sz="42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və</a:t>
            </a:r>
            <a:r>
              <a:rPr lang="ru-RU" sz="42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hərəkət</a:t>
            </a:r>
            <a:r>
              <a:rPr lang="az-Latn-AZ" sz="42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4200" b="1" i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sizliklərindən</a:t>
            </a:r>
            <a:r>
              <a:rPr lang="ru-RU" sz="4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dirty="0" err="1" smtClean="0">
                <a:latin typeface="Arial" pitchFamily="34" charset="0"/>
                <a:cs typeface="Arial" pitchFamily="34" charset="0"/>
              </a:rPr>
              <a:t>müdafiəsi</a:t>
            </a:r>
            <a:r>
              <a:rPr lang="ru-RU" sz="4200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60848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sz="4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ru-RU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azadlıqlarının </a:t>
            </a:r>
            <a:r>
              <a:rPr lang="ru-RU" sz="4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müdafiəsi</a:t>
            </a:r>
            <a:r>
              <a:rPr lang="ru-RU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üsulları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764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azadlıqlarının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dafiəsi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üsulları</a:t>
            </a:r>
            <a:r>
              <a:rPr lang="az-Latn-AZ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aiddir:</a:t>
            </a:r>
          </a:p>
          <a:p>
            <a:pPr marL="0" indent="0" algn="just"/>
            <a:r>
              <a:rPr lang="az-Latn-A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məhkəmə 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qaydası</a:t>
            </a:r>
            <a:r>
              <a:rPr lang="az-Latn-A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 algn="just"/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qayda.</a:t>
            </a:r>
            <a:endParaRPr lang="ru-RU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ru-RU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Vətəndaşların müraciətləri</a:t>
            </a:r>
            <a:endParaRPr lang="ru-RU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42928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42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 müraciətləri</a:t>
            </a:r>
            <a:r>
              <a:rPr lang="az-Latn-AZ" sz="42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nin</a:t>
            </a:r>
            <a:r>
              <a:rPr lang="az-Latn-AZ" sz="4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növləri:</a:t>
            </a:r>
            <a:endParaRPr lang="ru-RU" sz="42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Təklif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fəaliyyətin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yaxşılaşdırılması,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sil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elmi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texniki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yaradıcılıq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başqa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sahələrlə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bağlı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məsələlərin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həllini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nəzərdə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tutan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müraciətdir</a:t>
            </a:r>
            <a:r>
              <a:rPr lang="ru-RU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179388" indent="-179388" algn="just"/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Ərizə 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vətəndaşlara məxsus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hüquqların həyata keçirilməsi ilə bağlı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tələbləri nəzərdə tutan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müraciətdir.</a:t>
            </a:r>
            <a:endParaRPr lang="ru-RU" sz="35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Şikayət 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orqanına, idarəsinə, təşkilatına və müəssisəsinə vətəndaşın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pozulmuş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hüququnun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bərpası tələbi barədə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müraciətdir.</a:t>
            </a:r>
            <a:endParaRPr lang="ru-RU" sz="35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424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Mövzu  № 4. İnzibati hüququn fərdi və kollektiv subyektləri</vt:lpstr>
      <vt:lpstr>Vətəndaşların inzibati-hüquqi statusu</vt:lpstr>
      <vt:lpstr>İnzibati-hüquq subyektliliyi</vt:lpstr>
      <vt:lpstr>Fərdi subyektlərin xüsusi inzibati-hüquqi statusu</vt:lpstr>
      <vt:lpstr>Слайд 5</vt:lpstr>
      <vt:lpstr>Слайд 6</vt:lpstr>
      <vt:lpstr> Sual 2. Vətəndaşların hüquq və azadlıqlarının müdafiəsi üsulları </vt:lpstr>
      <vt:lpstr>Hüquq və azadlıqlarının müdafiəsi üsulları</vt:lpstr>
      <vt:lpstr>Vətəndaşların müraciətləri</vt:lpstr>
      <vt:lpstr> Sual 3. İnzibati hüququn kollektiv subyektləri </vt:lpstr>
      <vt:lpstr>Kollektiv subyektlərin  növləri</vt:lpstr>
      <vt:lpstr>Kollektiv subyektlərin elementləri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Mövzu  № 4. İnzibati hüququn fərdi və kollektiv subyektləri</dc:title>
  <dc:creator>user</dc:creator>
  <cp:lastModifiedBy>Пользователь</cp:lastModifiedBy>
  <cp:revision>28</cp:revision>
  <dcterms:created xsi:type="dcterms:W3CDTF">2015-09-24T10:10:24Z</dcterms:created>
  <dcterms:modified xsi:type="dcterms:W3CDTF">2020-10-07T11:42:32Z</dcterms:modified>
</cp:coreProperties>
</file>