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2" r:id="rId3"/>
    <p:sldId id="273" r:id="rId4"/>
    <p:sldId id="269" r:id="rId5"/>
    <p:sldId id="266" r:id="rId6"/>
    <p:sldId id="267" r:id="rId7"/>
    <p:sldId id="262" r:id="rId8"/>
    <p:sldId id="270" r:id="rId9"/>
    <p:sldId id="263" r:id="rId10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0D1D6-AAE0-48E5-BB89-5A8ECF328AEC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AACD2-4F03-42FC-820D-894BE4919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986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61A97-16E0-41E4-A42B-778B46CDBBB1}" type="datetimeFigureOut">
              <a:rPr lang="ru-RU" smtClean="0"/>
              <a:t>01.01.2017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8DCDC-E1A9-487A-B56D-8F7CF6DA2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C546-6F44-4254-A747-975F4F40394B}" type="datetime1">
              <a:rPr lang="ru-RU" smtClean="0"/>
              <a:t>01.01.2017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3831-254B-4BDE-B716-328A88FE524E}" type="datetime1">
              <a:rPr lang="ru-RU" smtClean="0"/>
              <a:t>01.01.2017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B32A-D96D-4C9F-8C11-C0D7E821E74E}" type="datetime1">
              <a:rPr lang="ru-RU" smtClean="0"/>
              <a:t>01.01.2017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4F1-D30E-4E87-9705-313EE8D3A970}" type="datetime1">
              <a:rPr lang="ru-RU" smtClean="0"/>
              <a:t>01.01.2017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790C-7B39-4C63-A857-09B95847DA01}" type="datetime1">
              <a:rPr lang="ru-RU" smtClean="0"/>
              <a:t>01.01.2017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4595-7684-4F59-8980-C2D85F1D8FD3}" type="datetime1">
              <a:rPr lang="ru-RU" smtClean="0"/>
              <a:t>01.01.2017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9E39-CAC8-4FBF-9D84-640CA7BA0ED6}" type="datetime1">
              <a:rPr lang="ru-RU" smtClean="0"/>
              <a:t>01.01.2017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B531-BC94-4F7D-A4C2-838A5191EC75}" type="datetime1">
              <a:rPr lang="ru-RU" smtClean="0"/>
              <a:t>01.01.2017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38A5-A396-48C5-8C7B-BABB4CA947AE}" type="datetime1">
              <a:rPr lang="ru-RU" smtClean="0"/>
              <a:t>01.01.2017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F62D-A2EE-4BCF-B23D-BFE033074201}" type="datetime1">
              <a:rPr lang="ru-RU" smtClean="0"/>
              <a:t>01.01.2017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55E-35DB-41C5-8DEF-781C44AEF2DC}" type="datetime1">
              <a:rPr lang="ru-RU" smtClean="0"/>
              <a:t>01.01.2017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622B-532A-41F2-A953-57D9CC0C93AF}" type="datetime1">
              <a:rPr lang="ru-RU" smtClean="0"/>
              <a:t>01.01.2017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213285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ysClr val="windowText" lastClr="000000"/>
                </a:solidFill>
              </a:rPr>
              <a:t/>
            </a:r>
            <a:br>
              <a:rPr lang="az-Latn-AZ" b="1" dirty="0" smtClean="0">
                <a:solidFill>
                  <a:sysClr val="windowText" lastClr="000000"/>
                </a:solidFill>
              </a:rPr>
            </a:br>
            <a:r>
              <a:rPr lang="en-US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İ</a:t>
            </a:r>
            <a:r>
              <a:rPr lang="en-US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hüquqda məsuliyyət</a:t>
            </a:r>
            <a:r>
              <a:rPr lang="ru-RU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76872"/>
            <a:ext cx="8572560" cy="429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en-US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4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delikt h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üququ. 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AR-ın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qanun-vericiliyinin vəzifələri və 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prin-sipləri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1325" lvl="0" indent="-441325" algn="just">
              <a:buFont typeface="+mj-lt"/>
              <a:buAutoNum type="arabicPeriod"/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xəta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az-Latn-AZ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en-US" sz="49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delikt hüququ</a:t>
            </a:r>
            <a:r>
              <a:rPr lang="ru-RU" sz="49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9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İnzibati-delikt </a:t>
            </a:r>
            <a:r>
              <a:rPr lang="ru-RU" sz="48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</a:t>
            </a: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az-Latn-A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törə-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dilməsi</a:t>
            </a: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yara-nan </a:t>
            </a:r>
            <a:r>
              <a:rPr lang="az-Latn-A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münasibət-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lərdən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bəhs edən </a:t>
            </a:r>
            <a:r>
              <a:rPr lang="az-Latn-AZ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sahəsidir. </a:t>
            </a:r>
          </a:p>
          <a:p>
            <a:pPr marL="0" indent="0" algn="just">
              <a:spcBef>
                <a:spcPts val="0"/>
              </a:spcBef>
              <a:buNone/>
            </a:pPr>
            <a:endParaRPr lang="az-Latn-AZ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1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delikt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nun predmeti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delikt </a:t>
            </a:r>
            <a:r>
              <a:rPr lang="ru-RU" sz="4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nun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pred-meti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törə-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dilmə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-məsi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 qadağaların müəyyən edilməsi və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pozulduğu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təqdirdə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aidiyyəti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 vasitə-silə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tənzimləmənin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keçiril-məsindən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bəhs edir. </a:t>
            </a:r>
            <a:endParaRPr lang="az-Latn-AZ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4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ilə əlaqədar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yaranan ictimai münasibətlər</a:t>
            </a:r>
            <a:endParaRPr lang="ru-RU" sz="4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7089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 ilə əlaqədar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yaranan ictimai münasibətlərə aiddir: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179388" lvl="0" indent="-179388" algn="just">
              <a:spcBef>
                <a:spcPts val="0"/>
              </a:spcBef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hüquq-mühafizə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xarakterli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sibətləri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lvl="0" indent="-179388" algn="just">
              <a:spcBef>
                <a:spcPts val="0"/>
              </a:spcBef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lvl="0" indent="-179388" algn="just">
              <a:spcBef>
                <a:spcPts val="0"/>
              </a:spcBef>
            </a:pPr>
            <a:r>
              <a:rPr lang="ru-RU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şəxsiyyətin, cəmiyyətin və dövlətin</a:t>
            </a:r>
            <a:r>
              <a:rPr lang="ru-RU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maraqlarına bilavasitə təhlükə yaradan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amillərin qarşısının alınması ilə əlaqədar yaranan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münasibətlər.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AR-ın i</a:t>
            </a: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 qanunvericiliyinin vəzifələri və prinsipləri 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</a:t>
            </a:r>
            <a:r>
              <a:rPr lang="az-Latn-AZ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-ın </a:t>
            </a:r>
            <a:r>
              <a:rPr lang="en-US" sz="7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</a:t>
            </a:r>
            <a:r>
              <a:rPr lang="en-US" sz="7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qanunvericiliyinin</a:t>
            </a:r>
            <a:r>
              <a:rPr lang="en-US" sz="7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7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</a:t>
            </a:r>
            <a:r>
              <a:rPr lang="az-Latn-AZ" sz="7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aiddir: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azadlıqlarını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insanların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sağlamlığını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əhalinin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sanitariya-epidemioloji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salamatlığını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qoru-maq;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mənəviyyatı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mülkiyyəti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şəxslərin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maraqlarını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qaydanı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təhlükəsizliyi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ətraf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mühiti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qorumaq;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</a:t>
            </a:r>
            <a:r>
              <a:rPr lang="en-US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qaydalarını</a:t>
            </a:r>
            <a:r>
              <a:rPr lang="en-US" sz="5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qorumaq</a:t>
            </a:r>
            <a:r>
              <a:rPr lang="az-Latn-AZ" sz="5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möhkəmləndirmək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</a:t>
            </a:r>
            <a:r>
              <a:rPr lang="en-US" sz="5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almaq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5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 qanunvericiliyinin prinsipləri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 qanunvericiliyinin prin-siplərinə aiddir: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hüquqlarına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azadlıqlarına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hörmət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en-GB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anunçuluq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qarşısında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bərabərlik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təqsirsizlik</a:t>
            </a:r>
            <a:r>
              <a:rPr lang="en-GB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prezumpsiyası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dalətlilik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360363" algn="just">
              <a:tabLst>
                <a:tab pos="269875" algn="l"/>
              </a:tabLst>
            </a:pP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xətaların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qarşısının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alınması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GB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4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01122" cy="2204864"/>
          </a:xfrm>
          <a:solidFill>
            <a:schemeClr val="tx1"/>
          </a:solidFill>
        </p:spPr>
        <p:txBody>
          <a:bodyPr>
            <a:noAutofit/>
          </a:bodyPr>
          <a:lstStyle/>
          <a:p>
            <a:pPr lvl="0"/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 və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04864"/>
            <a:ext cx="8501122" cy="4367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məsuliyyət -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orqan və ya vəzifəli şəxslər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törətmiş şəxsə qarşı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tənbehin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 olunması ilə ifadə olunan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məsuliyyət növüdür.</a:t>
            </a: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714488"/>
          </a:xfrm>
          <a:solidFill>
            <a:schemeClr val="tx1"/>
          </a:solidFill>
        </p:spPr>
        <p:txBody>
          <a:bodyPr>
            <a:noAutofit/>
          </a:bodyPr>
          <a:lstStyle/>
          <a:p>
            <a:pPr lvl="0"/>
            <a:r>
              <a:rPr lang="az-Latn-AZ" sz="42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86808" cy="48119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Məcəlləsinin 12-ci maddəsinə əsasən: 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 ilə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qoru-nan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münasibətlərə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edən,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hüquqazidd olan,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təqsirli sayılan 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və ya ehtiyatsızlıq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üzündən törədilən) və inzibati məsuliyyətə səbəb olan 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 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və ya hərəkətsizlik</a:t>
            </a: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hesab olunur”.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ru-RU" sz="43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tərkibi - hüquqla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(qanunla)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müəyyən edilmiş </a:t>
            </a:r>
            <a:r>
              <a:rPr lang="az-Latn-AZ" sz="4000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ele-mentlər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məcmusudur. </a:t>
            </a:r>
            <a:endParaRPr lang="ru-RU" sz="4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tərkibinə aid olan</a:t>
            </a:r>
          </a:p>
          <a:p>
            <a:pPr marL="0" indent="0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elementlər:</a:t>
            </a:r>
            <a:endParaRPr lang="ru-RU" sz="3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obyekti.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obyektiv tərəfi.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subyekti.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subyektiv tərəfi.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382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Mövzu № 5. İnzibati hüquqda məsuliyyət </vt:lpstr>
      <vt:lpstr> Sual 1. İnzibati delikt hüququ </vt:lpstr>
      <vt:lpstr>İnzibati - delikt hüququnun predmeti </vt:lpstr>
      <vt:lpstr>İnzibati xətalar ilə əlaqədar yaranan ictimai münasibətlər</vt:lpstr>
      <vt:lpstr>Sual 2. AR-ın inzibati xətalar qanunvericiliyinin vəzifələri və prinsipləri </vt:lpstr>
      <vt:lpstr>İnzibati xətalar qanunvericiliyinin prinsipləri</vt:lpstr>
      <vt:lpstr>Sual 3. İnzibati məsuliyyət və xəta </vt:lpstr>
      <vt:lpstr> İnzibati xəta anlayışı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46</cp:revision>
  <cp:lastPrinted>2016-01-11T11:03:43Z</cp:lastPrinted>
  <dcterms:created xsi:type="dcterms:W3CDTF">2015-02-23T07:35:41Z</dcterms:created>
  <dcterms:modified xsi:type="dcterms:W3CDTF">2017-01-01T09:14:56Z</dcterms:modified>
</cp:coreProperties>
</file>